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848" r:id="rId3"/>
    <p:sldId id="891" r:id="rId4"/>
    <p:sldId id="892" r:id="rId5"/>
    <p:sldId id="893" r:id="rId6"/>
    <p:sldId id="894" r:id="rId7"/>
    <p:sldId id="896" r:id="rId8"/>
    <p:sldId id="897" r:id="rId9"/>
    <p:sldId id="898" r:id="rId10"/>
    <p:sldId id="899" r:id="rId11"/>
    <p:sldId id="900" r:id="rId12"/>
    <p:sldId id="903" r:id="rId13"/>
    <p:sldId id="904" r:id="rId14"/>
  </p:sldIdLst>
  <p:sldSz cx="9144000" cy="5143500" type="screen16x9"/>
  <p:notesSz cx="6797675" cy="992822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6">
          <p15:clr>
            <a:srgbClr val="A4A3A4"/>
          </p15:clr>
        </p15:guide>
        <p15:guide id="2" pos="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BB4643"/>
    <a:srgbClr val="3BA0BB"/>
    <a:srgbClr val="FFCC99"/>
    <a:srgbClr val="5283BE"/>
    <a:srgbClr val="88A9D2"/>
    <a:srgbClr val="ABC3DF"/>
    <a:srgbClr val="3D6A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18" autoAdjust="0"/>
    <p:restoredTop sz="84230" autoAdjust="0"/>
  </p:normalViewPr>
  <p:slideViewPr>
    <p:cSldViewPr>
      <p:cViewPr varScale="1">
        <p:scale>
          <a:sx n="97" d="100"/>
          <a:sy n="97" d="100"/>
        </p:scale>
        <p:origin x="78" y="786"/>
      </p:cViewPr>
      <p:guideLst>
        <p:guide orient="horz" pos="1246"/>
        <p:guide pos="7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82" y="-84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016" tIns="46008" rIns="92016" bIns="460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2016" tIns="46008" rIns="92016" bIns="460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A5BD3A4-05C3-4785-9059-94EE79A164BD}" type="datetimeFigureOut">
              <a:rPr lang="zh-CN" altLang="en-US"/>
              <a:pPr>
                <a:defRPr/>
              </a:pPr>
              <a:t>2020/9/8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2016" tIns="46008" rIns="92016" bIns="460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2016" tIns="46008" rIns="92016" bIns="460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CD03608-A537-443D-8AB9-9DBD64D708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4787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016" tIns="46008" rIns="92016" bIns="460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2016" tIns="46008" rIns="92016" bIns="460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D25F142-4E66-4DF2-84FA-C9863F6037C0}" type="datetimeFigureOut">
              <a:rPr lang="zh-CN" altLang="en-US"/>
              <a:pPr>
                <a:defRPr/>
              </a:pPr>
              <a:t>2020/9/8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16" tIns="46008" rIns="92016" bIns="46008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16463"/>
            <a:ext cx="5437187" cy="4467225"/>
          </a:xfrm>
          <a:prstGeom prst="rect">
            <a:avLst/>
          </a:prstGeom>
        </p:spPr>
        <p:txBody>
          <a:bodyPr vert="horz" lIns="92016" tIns="46008" rIns="92016" bIns="46008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2016" tIns="46008" rIns="92016" bIns="460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2016" tIns="46008" rIns="92016" bIns="460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BD5A3A5-A7D9-43E0-BA25-5F7ED6099D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4722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976EC6-1643-4033-AA55-AD98E66231F6}" type="slidenum">
              <a:rPr lang="zh-CN" altLang="en-US" smtClean="0"/>
              <a:pPr>
                <a:defRPr/>
              </a:pPr>
              <a:t>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78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7286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黑体" pitchFamily="49" charset="-122"/>
                <a:ea typeface="黑体" pitchFamily="49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 b="1">
                <a:latin typeface="Times New Roman" pitchFamily="18" charset="0"/>
                <a:ea typeface="宋体" charset="-122"/>
                <a:cs typeface="Tahoma" pitchFamily="34" charset="0"/>
              </a:defRPr>
            </a:lvl1pPr>
          </a:lstStyle>
          <a:p>
            <a:pPr>
              <a:defRPr/>
            </a:pPr>
            <a:fld id="{0CA23140-AC8B-4DC4-85E5-FC79D319ED2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9EDF0A5-DAB3-4194-B557-3AE9E0DFD30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2020/9/8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0FA79B4-3AA6-4AA7-90D6-8CE87B2466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746347"/>
      </p:ext>
    </p:extLst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120651" y="297657"/>
            <a:ext cx="7115175" cy="3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897732"/>
            <a:ext cx="8229600" cy="372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458200" y="4816079"/>
            <a:ext cx="4191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50" b="1">
                <a:latin typeface="Times New Roman" pitchFamily="18" charset="0"/>
                <a:ea typeface="宋体" charset="-122"/>
                <a:cs typeface="Tahoma" pitchFamily="34" charset="0"/>
              </a:defRPr>
            </a:lvl1pPr>
          </a:lstStyle>
          <a:p>
            <a:pPr>
              <a:defRPr/>
            </a:pPr>
            <a:fld id="{389FAAAA-7CBE-4112-A5A1-229F029C97D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cxnSp>
        <p:nvCxnSpPr>
          <p:cNvPr id="9" name="直接连接符 8"/>
          <p:cNvCxnSpPr/>
          <p:nvPr userDrawn="1"/>
        </p:nvCxnSpPr>
        <p:spPr bwMode="auto">
          <a:xfrm>
            <a:off x="0" y="716756"/>
            <a:ext cx="9144000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30" name="Picture 9"/>
          <p:cNvPicPr>
            <a:picLocks noChangeAspect="1" noChangeArrowheads="1"/>
          </p:cNvPicPr>
          <p:nvPr userDrawn="1"/>
        </p:nvPicPr>
        <p:blipFill>
          <a:blip r:embed="rId5" cstate="print"/>
          <a:srcRect l="10513" t="10342" r="12415" b="6898"/>
          <a:stretch>
            <a:fillRect/>
          </a:stretch>
        </p:blipFill>
        <p:spPr bwMode="auto">
          <a:xfrm>
            <a:off x="7470775" y="39291"/>
            <a:ext cx="137953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灯片编号占位符 5"/>
          <p:cNvSpPr txBox="1">
            <a:spLocks noGrp="1"/>
          </p:cNvSpPr>
          <p:nvPr userDrawn="1"/>
        </p:nvSpPr>
        <p:spPr bwMode="auto">
          <a:xfrm>
            <a:off x="8486775" y="4893469"/>
            <a:ext cx="693738" cy="3571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zh-CN" sz="1100" dirty="0" smtClean="0">
                <a:solidFill>
                  <a:srgbClr val="595959"/>
                </a:solidFill>
              </a:rPr>
              <a:t>- </a:t>
            </a:r>
            <a:fld id="{B4A71A19-5CE1-470A-9BDE-8C96ADB2A061}" type="slidenum">
              <a:rPr lang="en-US" altLang="zh-CN" sz="1100" b="1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r>
              <a:rPr lang="en-US" altLang="zh-CN" sz="1100" b="1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100" dirty="0" smtClean="0">
                <a:solidFill>
                  <a:srgbClr val="595959"/>
                </a:solidFill>
              </a:rPr>
              <a:t>-</a:t>
            </a:r>
            <a:endParaRPr lang="en-US" altLang="zh-CN" sz="1400" dirty="0" smtClean="0">
              <a:solidFill>
                <a:srgbClr val="59595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6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7" name="Picture 8"/>
          <p:cNvPicPr>
            <a:picLocks noChangeAspect="1" noChangeArrowheads="1"/>
          </p:cNvPicPr>
          <p:nvPr/>
        </p:nvPicPr>
        <p:blipFill>
          <a:blip r:embed="rId3" cstate="print"/>
          <a:srcRect t="9721" b="11124"/>
          <a:stretch>
            <a:fillRect/>
          </a:stretch>
        </p:blipFill>
        <p:spPr bwMode="auto">
          <a:xfrm>
            <a:off x="0" y="1437085"/>
            <a:ext cx="91440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 bwMode="auto">
          <a:xfrm>
            <a:off x="0" y="1437085"/>
            <a:ext cx="9144000" cy="2214563"/>
          </a:xfrm>
          <a:prstGeom prst="rect">
            <a:avLst/>
          </a:prstGeom>
          <a:solidFill>
            <a:srgbClr val="C000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3756977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中共上海市委老干部局    中国联合网络通信有限公司上海市分公司</a:t>
            </a:r>
            <a:endParaRPr lang="en-US" altLang="zh-CN" sz="16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2019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endParaRPr lang="zh-CN" altLang="en-US" sz="1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5"/>
          <p:cNvSpPr/>
          <p:nvPr/>
        </p:nvSpPr>
        <p:spPr>
          <a:xfrm>
            <a:off x="971600" y="2151896"/>
            <a:ext cx="6821098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dirty="0">
                <a:solidFill>
                  <a:srgbClr val="FFFF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sym typeface="微软雅黑" panose="020B0503020204020204" pitchFamily="34" charset="-122"/>
              </a:rPr>
              <a:t>“上海老干部</a:t>
            </a:r>
            <a:r>
              <a:rPr lang="en-US" altLang="zh-CN" sz="4000" dirty="0">
                <a:solidFill>
                  <a:srgbClr val="FFFF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sym typeface="微软雅黑" panose="020B0503020204020204" pitchFamily="34" charset="-122"/>
              </a:rPr>
              <a:t>APP”</a:t>
            </a:r>
            <a:r>
              <a:rPr lang="zh-CN" altLang="en-US" sz="4000" dirty="0">
                <a:solidFill>
                  <a:srgbClr val="FFFF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sym typeface="微软雅黑" panose="020B0503020204020204" pitchFamily="34" charset="-122"/>
              </a:rPr>
              <a:t>安装</a:t>
            </a:r>
            <a:r>
              <a:rPr lang="zh-CN" altLang="en-US" sz="4000" dirty="0" smtClean="0">
                <a:solidFill>
                  <a:srgbClr val="FFFF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sym typeface="微软雅黑" panose="020B0503020204020204" pitchFamily="34" charset="-122"/>
              </a:rPr>
              <a:t>说明</a:t>
            </a:r>
            <a:endParaRPr lang="zh-CN" altLang="en-US" sz="1800" dirty="0">
              <a:solidFill>
                <a:srgbClr val="FFFF00"/>
              </a:solidFill>
              <a:latin typeface="方正小标宋简体" panose="02010601030101010101" pitchFamily="2" charset="-122"/>
              <a:ea typeface="方正小标宋简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ingll16\Desktop\新建文件夹\Screenshot_2019-07-29-16-03-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20441"/>
            <a:ext cx="2025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ingll16\Desktop\新建文件夹\Screenshot_2019-07-29-16-03-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276" y="1305042"/>
            <a:ext cx="2025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jingll16\Desktop\新建文件夹\Screenshot_2019-07-29-16-04-3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23" y="1320441"/>
            <a:ext cx="2025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jingll16\Desktop\新建文件夹\Screenshot_2019-07-29-16-04-5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571" y="1320441"/>
            <a:ext cx="2025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884" y="73148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1276" y="731479"/>
            <a:ext cx="2023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等待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2092" y="731480"/>
            <a:ext cx="2023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我已充分了解该风险，继续安装</a:t>
            </a:r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6571" y="731480"/>
            <a:ext cx="2023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8.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继续安装</a:t>
            </a:r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 bwMode="blackWhite">
          <a:xfrm>
            <a:off x="107504" y="3795886"/>
            <a:ext cx="2025000" cy="36004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sp>
        <p:nvSpPr>
          <p:cNvPr id="13" name="矩形 12"/>
          <p:cNvSpPr/>
          <p:nvPr/>
        </p:nvSpPr>
        <p:spPr bwMode="blackWhite">
          <a:xfrm>
            <a:off x="2421276" y="1923678"/>
            <a:ext cx="2025000" cy="432048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sp>
        <p:nvSpPr>
          <p:cNvPr id="16" name="矩形 15"/>
          <p:cNvSpPr/>
          <p:nvPr/>
        </p:nvSpPr>
        <p:spPr bwMode="blackWhite">
          <a:xfrm>
            <a:off x="4720883" y="3975906"/>
            <a:ext cx="2025000" cy="324036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sp>
        <p:nvSpPr>
          <p:cNvPr id="17" name="矩形 16"/>
          <p:cNvSpPr/>
          <p:nvPr/>
        </p:nvSpPr>
        <p:spPr bwMode="blackWhite">
          <a:xfrm>
            <a:off x="7884368" y="3291830"/>
            <a:ext cx="936104" cy="432048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111981817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ingll16\Desktop\新建文件夹\Screenshot_2019-07-29-16-05-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3" y="1419622"/>
            <a:ext cx="2025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jingll16\Desktop\新建文件夹\Screenshot_2019-07-29-16-05-5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11042"/>
            <a:ext cx="2025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jingll16\Desktop\截图\微信截图_201907291505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11710"/>
            <a:ext cx="18859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8512" y="678866"/>
            <a:ext cx="2023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9.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等待安装完成</a:t>
            </a:r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4452" y="678866"/>
            <a:ext cx="2023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10.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显示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安装完成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后选择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</a:t>
            </a:r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 bwMode="blackWhite">
          <a:xfrm>
            <a:off x="3779912" y="2355726"/>
            <a:ext cx="864096" cy="432048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sp>
        <p:nvSpPr>
          <p:cNvPr id="3" name="矩形 2"/>
          <p:cNvSpPr/>
          <p:nvPr/>
        </p:nvSpPr>
        <p:spPr bwMode="blackWhite">
          <a:xfrm>
            <a:off x="4211960" y="4299942"/>
            <a:ext cx="936104" cy="432048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sp>
        <p:nvSpPr>
          <p:cNvPr id="10" name="TextBox 9"/>
          <p:cNvSpPr txBox="1"/>
          <p:nvPr/>
        </p:nvSpPr>
        <p:spPr>
          <a:xfrm>
            <a:off x="6097910" y="67886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11.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安装完成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227758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ingll16\Desktop\截图\微信图片_2019073015023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3765"/>
            <a:ext cx="202398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ingll16\Desktop\截图\微信图片_2019073015023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54699"/>
            <a:ext cx="202398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386" y="73148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打开主界面，点击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忘记密码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1276" y="731479"/>
            <a:ext cx="2023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输入手机号码，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发送验证码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205" y="731479"/>
            <a:ext cx="2023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输入验证码</a:t>
            </a:r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256" y="731480"/>
            <a:ext cx="2023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点击点击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红框内信息</a:t>
            </a:r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 bwMode="blackWhite">
          <a:xfrm>
            <a:off x="1547664" y="3082477"/>
            <a:ext cx="655836" cy="209353"/>
          </a:xfrm>
          <a:prstGeom prst="rect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sp>
        <p:nvSpPr>
          <p:cNvPr id="16" name="矩形 15"/>
          <p:cNvSpPr/>
          <p:nvPr/>
        </p:nvSpPr>
        <p:spPr bwMode="blackWhite">
          <a:xfrm>
            <a:off x="4760660" y="2067694"/>
            <a:ext cx="1934700" cy="281361"/>
          </a:xfrm>
          <a:prstGeom prst="rect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pic>
        <p:nvPicPr>
          <p:cNvPr id="17" name="Picture 5" descr="C:\Users\jingll16\Desktop\截图\微信图片_2019073015023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404" y="1254699"/>
            <a:ext cx="202398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 bwMode="blackWhite">
          <a:xfrm>
            <a:off x="6937048" y="3435846"/>
            <a:ext cx="1934700" cy="281361"/>
          </a:xfrm>
          <a:prstGeom prst="rect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pic>
        <p:nvPicPr>
          <p:cNvPr id="2055" name="Picture 7" descr="C:\Users\jingll16\AppData\Local\Temp\WeChat Files\00c92353e703a13a8603f70d928f73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276" y="1254699"/>
            <a:ext cx="202398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2411760" y="1851670"/>
            <a:ext cx="2014472" cy="576064"/>
            <a:chOff x="2421276" y="1851670"/>
            <a:chExt cx="2014472" cy="576064"/>
          </a:xfrm>
        </p:grpSpPr>
        <p:sp>
          <p:nvSpPr>
            <p:cNvPr id="13" name="矩形 12"/>
            <p:cNvSpPr/>
            <p:nvPr/>
          </p:nvSpPr>
          <p:spPr bwMode="blackWhite">
            <a:xfrm>
              <a:off x="2421276" y="1851670"/>
              <a:ext cx="1934700" cy="281361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3296" tIns="46648" rIns="93296" bIns="46648"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4" name="矩形 13"/>
            <p:cNvSpPr/>
            <p:nvPr/>
          </p:nvSpPr>
          <p:spPr bwMode="blackWhite">
            <a:xfrm>
              <a:off x="3779912" y="2146373"/>
              <a:ext cx="655836" cy="281361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3296" tIns="46648" rIns="93296" bIns="46648"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7504" y="12349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五、登录方法及改密码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994706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03648" y="73148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显示重置密码界面，输入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新密码，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5800" y="731479"/>
            <a:ext cx="2023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使用新密码登录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 descr="C:\Users\jingll16\AppData\Local\Temp\WeChat Files\f5d23cefc503aab6c1b8d4b634c56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2" y="1193145"/>
            <a:ext cx="202398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ingll16\AppData\Local\Temp\WeChat Files\a1c4172aecb9838ba8e37a194df1dd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292" y="1193145"/>
            <a:ext cx="202398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 bwMode="blackWhite">
          <a:xfrm>
            <a:off x="1568636" y="1707654"/>
            <a:ext cx="1934700" cy="281361"/>
          </a:xfrm>
          <a:prstGeom prst="rect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sp>
        <p:nvSpPr>
          <p:cNvPr id="19" name="矩形 18"/>
          <p:cNvSpPr/>
          <p:nvPr/>
        </p:nvSpPr>
        <p:spPr bwMode="blackWhite">
          <a:xfrm>
            <a:off x="5094891" y="2355726"/>
            <a:ext cx="1934700" cy="720080"/>
          </a:xfrm>
          <a:prstGeom prst="rect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129129912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339502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一、老干部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安装二维码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2" descr="C:\Users\jingll16\Desktop\微信截图_201904221113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1275606"/>
            <a:ext cx="3528392" cy="353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84531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11510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、扫描二维码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安装老干部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的应用软件</a:t>
            </a:r>
          </a:p>
        </p:txBody>
      </p:sp>
      <p:pic>
        <p:nvPicPr>
          <p:cNvPr id="1026" name="Picture 2" descr="C:\Users\jingll16\Desktop\u=2982647271,3673243887&amp;fm=26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6704"/>
            <a:ext cx="2255652" cy="212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ingll16\Desktop\timg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857"/>
            <a:ext cx="2475221" cy="247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ingll16\Desktop\tim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18950"/>
            <a:ext cx="2160240" cy="199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1275606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IOS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（苹果）操作系统首选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1275605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安卓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操作系统备选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9705" y="4493764"/>
            <a:ext cx="1044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度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3302" y="4493714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59188" y="4493814"/>
            <a:ext cx="1413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浏览器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4430" y="1275606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安卓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操作系统首选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688351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749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苹果手机安装步骤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3" name="Picture 5" descr="C:\Users\jingll16\Desktop\截图\微信图片_201907291450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20441"/>
            <a:ext cx="202398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ingll16\Desktop\截图\微信图片_2019072914500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15995"/>
            <a:ext cx="202379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ingll16\Desktop\截图\微信图片_20190729145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20441"/>
            <a:ext cx="202398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jingll16\Desktop\u=2982647271,3673243887&amp;fm=26&amp;gp=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4" y="1146428"/>
            <a:ext cx="1967553" cy="185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 bwMode="blackWhite">
          <a:xfrm>
            <a:off x="3347864" y="2355726"/>
            <a:ext cx="720080" cy="288032"/>
          </a:xfrm>
          <a:prstGeom prst="rect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矩形 5"/>
          <p:cNvSpPr/>
          <p:nvPr/>
        </p:nvSpPr>
        <p:spPr bwMode="blackWhite">
          <a:xfrm>
            <a:off x="8524676" y="1491630"/>
            <a:ext cx="367804" cy="144016"/>
          </a:xfrm>
          <a:prstGeom prst="rect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sp>
        <p:nvSpPr>
          <p:cNvPr id="12" name="TextBox 11"/>
          <p:cNvSpPr txBox="1"/>
          <p:nvPr/>
        </p:nvSpPr>
        <p:spPr>
          <a:xfrm>
            <a:off x="288254" y="839073"/>
            <a:ext cx="1548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打开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</a:t>
            </a:r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847722"/>
            <a:ext cx="2023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打开微信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扫一扫</a:t>
            </a:r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197" y="847722"/>
            <a:ext cx="2023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扫描安装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</a:t>
            </a:r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6256" y="849468"/>
            <a:ext cx="2023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点击右上角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三个小点</a:t>
            </a:r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682130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ingll16\Desktop\截图\微信图片_2019072914500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72" y="1111640"/>
            <a:ext cx="202398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ingll16\Desktop\截图\微信图片_2019072914500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92969"/>
            <a:ext cx="202398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ingll16\Desktop\截图\微信图片_20190729145003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3828"/>
            <a:ext cx="202398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 bwMode="blackWhite">
          <a:xfrm>
            <a:off x="1475656" y="2992350"/>
            <a:ext cx="432048" cy="648072"/>
          </a:xfrm>
          <a:prstGeom prst="rect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sp>
        <p:nvSpPr>
          <p:cNvPr id="12" name="矩形 11"/>
          <p:cNvSpPr/>
          <p:nvPr/>
        </p:nvSpPr>
        <p:spPr bwMode="blackWhite">
          <a:xfrm>
            <a:off x="4211960" y="2980670"/>
            <a:ext cx="432048" cy="227704"/>
          </a:xfrm>
          <a:prstGeom prst="rect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sp>
        <p:nvSpPr>
          <p:cNvPr id="13" name="矩形 12"/>
          <p:cNvSpPr/>
          <p:nvPr/>
        </p:nvSpPr>
        <p:spPr bwMode="blackWhite">
          <a:xfrm>
            <a:off x="6300192" y="3052678"/>
            <a:ext cx="432048" cy="227704"/>
          </a:xfrm>
          <a:prstGeom prst="rect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sp>
        <p:nvSpPr>
          <p:cNvPr id="15" name="TextBox 14"/>
          <p:cNvSpPr txBox="1"/>
          <p:nvPr/>
        </p:nvSpPr>
        <p:spPr>
          <a:xfrm>
            <a:off x="323528" y="627534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点击“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safari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中打开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71997" y="627534"/>
            <a:ext cx="2023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</a:t>
            </a:r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2859" y="627534"/>
            <a:ext cx="2023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4450" y="646774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en-US" altLang="zh-CN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完毕后</a:t>
            </a:r>
            <a:endParaRPr lang="en-US" altLang="zh-CN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返回主</a:t>
            </a:r>
            <a:endParaRPr lang="en-US" altLang="zh-CN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界面</a:t>
            </a:r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85831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ingll16\Desktop\截图\微信图片_20190729152925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9982"/>
            <a:ext cx="202379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ingll16\Desktop\微信图片_201907291531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00" y="1059982"/>
            <a:ext cx="202398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ingll16\Desktop\timg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38937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ingll16\Desktop\截图\微信图片_20190729152925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47049"/>
            <a:ext cx="202398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6946" y="130317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 bwMode="blackWhite">
          <a:xfrm>
            <a:off x="6732240" y="2095267"/>
            <a:ext cx="2088232" cy="288032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sp>
        <p:nvSpPr>
          <p:cNvPr id="12" name="TextBox 11"/>
          <p:cNvSpPr txBox="1"/>
          <p:nvPr/>
        </p:nvSpPr>
        <p:spPr>
          <a:xfrm>
            <a:off x="107504" y="587262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9.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在主界面点击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上海老干部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9599" y="583585"/>
            <a:ext cx="2023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10.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取消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197" y="587263"/>
            <a:ext cx="2023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11.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打开手机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96681" y="587261"/>
            <a:ext cx="2023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12.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打开设置中的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通用</a:t>
            </a:r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 bwMode="blackWhite">
          <a:xfrm>
            <a:off x="2915816" y="3147814"/>
            <a:ext cx="936104" cy="288032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94795749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ingll16\Desktop\截图\微信图片_2019072915292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2602"/>
            <a:ext cx="202398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ingll16\Desktop\截图\微信图片_20190729152925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1275606"/>
            <a:ext cx="202398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ingll16\Desktop\截图\微信图片_20190729152925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90" y="1275606"/>
            <a:ext cx="202398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jingll16\Desktop\截图\微信图片_201907291529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86041"/>
            <a:ext cx="202398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 bwMode="blackWhite">
          <a:xfrm>
            <a:off x="251520" y="3507854"/>
            <a:ext cx="2023988" cy="288032"/>
          </a:xfrm>
          <a:prstGeom prst="rect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矩形 5"/>
          <p:cNvSpPr/>
          <p:nvPr/>
        </p:nvSpPr>
        <p:spPr bwMode="blackWhite">
          <a:xfrm>
            <a:off x="2547938" y="2643758"/>
            <a:ext cx="1952054" cy="431848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sp>
        <p:nvSpPr>
          <p:cNvPr id="16" name="矩形 15"/>
          <p:cNvSpPr/>
          <p:nvPr/>
        </p:nvSpPr>
        <p:spPr bwMode="blackWhite">
          <a:xfrm>
            <a:off x="4789220" y="2355726"/>
            <a:ext cx="1943020" cy="288032"/>
          </a:xfrm>
          <a:prstGeom prst="rect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sp>
        <p:nvSpPr>
          <p:cNvPr id="7" name="矩形 6"/>
          <p:cNvSpPr/>
          <p:nvPr/>
        </p:nvSpPr>
        <p:spPr bwMode="blackWhite">
          <a:xfrm>
            <a:off x="8032266" y="3507854"/>
            <a:ext cx="644190" cy="288032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sp>
        <p:nvSpPr>
          <p:cNvPr id="14" name="TextBox 13"/>
          <p:cNvSpPr txBox="1"/>
          <p:nvPr/>
        </p:nvSpPr>
        <p:spPr>
          <a:xfrm>
            <a:off x="115268" y="602651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13.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设备管理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48135" y="602652"/>
            <a:ext cx="2023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14.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Shanghai </a:t>
            </a:r>
            <a:r>
              <a:rPr lang="en-US" altLang="zh-CN" sz="12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Flaginfo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73690" y="602652"/>
            <a:ext cx="2023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15.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信任</a:t>
            </a:r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20822" y="602649"/>
            <a:ext cx="2023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16.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信任</a:t>
            </a:r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186337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ingll16\Desktop\截图\微信截图_201907291505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91629"/>
            <a:ext cx="3352800" cy="333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368080" y="78405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17.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安装完成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162226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ingll16\Desktop\t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58" y="2067694"/>
            <a:ext cx="1874862" cy="187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ingll16\Desktop\新建文件夹\Screenshot_2019-07-29-16-02-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05125"/>
            <a:ext cx="2025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jingll16\Desktop\新建文件夹\Screenshot_2019-07-29-16-02-5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208" y="1205125"/>
            <a:ext cx="2025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jingll16\Desktop\新建文件夹\Screenshot_2019-07-29-16-03-1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05125"/>
            <a:ext cx="2025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 bwMode="blackWhite">
          <a:xfrm>
            <a:off x="3779912" y="1347614"/>
            <a:ext cx="440824" cy="288032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sp>
        <p:nvSpPr>
          <p:cNvPr id="24" name="矩形 23"/>
          <p:cNvSpPr/>
          <p:nvPr/>
        </p:nvSpPr>
        <p:spPr bwMode="blackWhite">
          <a:xfrm>
            <a:off x="4923264" y="4370953"/>
            <a:ext cx="368816" cy="216024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sp>
        <p:nvSpPr>
          <p:cNvPr id="4" name="矩形 3"/>
          <p:cNvSpPr/>
          <p:nvPr/>
        </p:nvSpPr>
        <p:spPr bwMode="blackWhite">
          <a:xfrm>
            <a:off x="6876256" y="1995686"/>
            <a:ext cx="1584176" cy="1728192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46648" rIns="93296" bIns="46648" rtlCol="0" anchor="ctr"/>
          <a:lstStyle/>
          <a:p>
            <a:pPr algn="ctr"/>
            <a:endParaRPr lang="zh-CN" altLang="en-US" sz="1600"/>
          </a:p>
        </p:txBody>
      </p:sp>
      <p:sp>
        <p:nvSpPr>
          <p:cNvPr id="11" name="TextBox 10"/>
          <p:cNvSpPr txBox="1"/>
          <p:nvPr/>
        </p:nvSpPr>
        <p:spPr>
          <a:xfrm>
            <a:off x="71398" y="623759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在主界面点击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百度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6945" y="623760"/>
            <a:ext cx="2023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点击标红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相机按钮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207" y="608369"/>
            <a:ext cx="2023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扫一扫</a:t>
            </a:r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1712" y="608370"/>
            <a:ext cx="2023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出现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扫描窗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后扫描安装二维码</a:t>
            </a:r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04" y="12349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四、使用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安卓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手机安装步骤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164526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blackWhite">
        <a:noFill/>
        <a:ln w="38100">
          <a:solidFill>
            <a:srgbClr val="FFFF00"/>
          </a:solidFill>
          <a:round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 wrap="none" lIns="93296" tIns="46648" rIns="93296" bIns="46648" rtlCol="0" anchor="ctr"/>
      <a:lstStyle>
        <a:defPPr algn="ctr">
          <a:defRPr sz="1600"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35897</TotalTime>
  <Words>304</Words>
  <Application>Microsoft Office PowerPoint</Application>
  <PresentationFormat>全屏显示(16:9)</PresentationFormat>
  <Paragraphs>53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方正小标宋简体</vt:lpstr>
      <vt:lpstr>黑体</vt:lpstr>
      <vt:lpstr>宋体</vt:lpstr>
      <vt:lpstr>微软雅黑</vt:lpstr>
      <vt:lpstr>Arial</vt:lpstr>
      <vt:lpstr>Calibri</vt:lpstr>
      <vt:lpstr>Tahoma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BAOTAO</Manager>
  <Company>集团客户事业部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战略</dc:title>
  <dc:creator>haotx</dc:creator>
  <cp:keywords>集团客户事业部</cp:keywords>
  <cp:lastModifiedBy>lgb-h</cp:lastModifiedBy>
  <cp:revision>2769</cp:revision>
  <cp:lastPrinted>2020-09-08T07:24:08Z</cp:lastPrinted>
  <dcterms:created xsi:type="dcterms:W3CDTF">2009-12-17T00:51:48Z</dcterms:created>
  <dcterms:modified xsi:type="dcterms:W3CDTF">2020-09-08T07:24:15Z</dcterms:modified>
</cp:coreProperties>
</file>